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of the Trade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Lab Equipment in a Biotech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0098"/>
            <a:ext cx="1683120" cy="1787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53" y="3976225"/>
            <a:ext cx="2377794" cy="2265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740" y="2038882"/>
            <a:ext cx="2259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b="1" dirty="0" smtClean="0"/>
              <a:t>Erlenmeyer Flask</a:t>
            </a:r>
          </a:p>
          <a:p>
            <a:r>
              <a:rPr lang="en-US" dirty="0" smtClean="0"/>
              <a:t>* Used </a:t>
            </a:r>
            <a:r>
              <a:rPr lang="en-US" dirty="0"/>
              <a:t>to measure </a:t>
            </a:r>
            <a:r>
              <a:rPr lang="en-US" dirty="0" smtClean="0"/>
              <a:t>approximate  </a:t>
            </a:r>
            <a:r>
              <a:rPr lang="en-US" dirty="0"/>
              <a:t>Volume</a:t>
            </a:r>
          </a:p>
          <a:p>
            <a:r>
              <a:rPr lang="en-US" dirty="0"/>
              <a:t> </a:t>
            </a:r>
            <a:r>
              <a:rPr lang="en-US" dirty="0" smtClean="0"/>
              <a:t>* mL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812" y="4202890"/>
            <a:ext cx="1935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Graduated </a:t>
            </a:r>
            <a:r>
              <a:rPr lang="en-US" b="1" dirty="0"/>
              <a:t>Cylinder</a:t>
            </a:r>
          </a:p>
          <a:p>
            <a:r>
              <a:rPr lang="en-US" dirty="0" smtClean="0"/>
              <a:t>* Used </a:t>
            </a:r>
            <a:r>
              <a:rPr lang="en-US" dirty="0"/>
              <a:t>to measure exact Volume</a:t>
            </a:r>
          </a:p>
          <a:p>
            <a:r>
              <a:rPr lang="en-US" dirty="0"/>
              <a:t> </a:t>
            </a:r>
            <a:r>
              <a:rPr lang="en-US" dirty="0" smtClean="0"/>
              <a:t>* mL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038" y="1870098"/>
            <a:ext cx="1485900" cy="195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4875" y="1917138"/>
            <a:ext cx="246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Beaker</a:t>
            </a:r>
            <a:endParaRPr lang="en-US" b="1" dirty="0"/>
          </a:p>
          <a:p>
            <a:r>
              <a:rPr lang="en-US" dirty="0" smtClean="0"/>
              <a:t>* Used </a:t>
            </a:r>
            <a:r>
              <a:rPr lang="en-US" dirty="0"/>
              <a:t>to measure </a:t>
            </a:r>
            <a:r>
              <a:rPr lang="en-US" dirty="0" smtClean="0"/>
              <a:t>approximate Volume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* mL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263" y="3976225"/>
            <a:ext cx="2393550" cy="1734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4732" y="5711000"/>
            <a:ext cx="2744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Serological </a:t>
            </a:r>
            <a:r>
              <a:rPr lang="en-US" b="1" dirty="0"/>
              <a:t>Pipette</a:t>
            </a:r>
          </a:p>
          <a:p>
            <a:r>
              <a:rPr lang="en-US" dirty="0" smtClean="0"/>
              <a:t>* Used </a:t>
            </a:r>
            <a:r>
              <a:rPr lang="en-US" dirty="0"/>
              <a:t>to measure exact </a:t>
            </a:r>
            <a:r>
              <a:rPr lang="en-US" dirty="0" smtClean="0"/>
              <a:t>   Volume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* mL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310" y="3825897"/>
            <a:ext cx="2513470" cy="18851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94364" y="5726680"/>
            <a:ext cx="2241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</a:t>
            </a:r>
            <a:r>
              <a:rPr lang="en-US" b="1" dirty="0" err="1" smtClean="0"/>
              <a:t>Micropipetter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 smtClean="0"/>
              <a:t>* Used </a:t>
            </a:r>
            <a:r>
              <a:rPr lang="en-US" dirty="0"/>
              <a:t>to measure exact Volume</a:t>
            </a:r>
          </a:p>
          <a:p>
            <a:r>
              <a:rPr lang="en-US" dirty="0"/>
              <a:t> </a:t>
            </a:r>
            <a:r>
              <a:rPr lang="en-US" smtClean="0"/>
              <a:t>* µL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5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1" y="1520910"/>
            <a:ext cx="2067087" cy="2756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05488" y="2199019"/>
            <a:ext cx="2762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smtClean="0"/>
              <a:t>Magnetic </a:t>
            </a:r>
            <a:r>
              <a:rPr lang="en-US" b="1" dirty="0"/>
              <a:t>Stirring Hot Plate </a:t>
            </a:r>
          </a:p>
          <a:p>
            <a:r>
              <a:rPr lang="en-US" dirty="0" smtClean="0"/>
              <a:t>*Heats </a:t>
            </a:r>
            <a:r>
              <a:rPr lang="en-US" dirty="0"/>
              <a:t>&amp; Stirs</a:t>
            </a:r>
          </a:p>
          <a:p>
            <a:r>
              <a:rPr lang="en-US" dirty="0" smtClean="0"/>
              <a:t>*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/>
              <a:t>/ RPM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32" y="1591056"/>
            <a:ext cx="1900409" cy="2531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32941" y="2387178"/>
            <a:ext cx="1966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smtClean="0"/>
              <a:t>Incubator</a:t>
            </a:r>
            <a:endParaRPr lang="en-US" b="1" dirty="0"/>
          </a:p>
          <a:p>
            <a:r>
              <a:rPr lang="en-US" dirty="0" smtClean="0"/>
              <a:t>*Maintains </a:t>
            </a:r>
            <a:r>
              <a:rPr lang="en-US" dirty="0"/>
              <a:t>Constant Temp</a:t>
            </a:r>
          </a:p>
          <a:p>
            <a:r>
              <a:rPr lang="en-US" dirty="0" smtClean="0"/>
              <a:t>*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48548"/>
            <a:ext cx="2374900" cy="237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5488" y="4664956"/>
            <a:ext cx="229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smtClean="0"/>
              <a:t>Electronic </a:t>
            </a:r>
            <a:r>
              <a:rPr lang="en-US" b="1" dirty="0"/>
              <a:t>Balance</a:t>
            </a:r>
          </a:p>
          <a:p>
            <a:r>
              <a:rPr lang="en-US" dirty="0" smtClean="0"/>
              <a:t>*Measures </a:t>
            </a:r>
            <a:r>
              <a:rPr lang="en-US" dirty="0"/>
              <a:t>Mass</a:t>
            </a:r>
          </a:p>
          <a:p>
            <a:r>
              <a:rPr lang="en-US" dirty="0"/>
              <a:t> </a:t>
            </a:r>
            <a:r>
              <a:rPr lang="en-US" dirty="0" smtClean="0"/>
              <a:t>*grams (g)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057" y="4358318"/>
            <a:ext cx="2324884" cy="23985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32941" y="4459682"/>
            <a:ext cx="2211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err="1" smtClean="0"/>
              <a:t>Microcentrifuge</a:t>
            </a:r>
            <a:endParaRPr lang="en-US" b="1" dirty="0"/>
          </a:p>
          <a:p>
            <a:r>
              <a:rPr lang="en-US" dirty="0" smtClean="0"/>
              <a:t>*Separates </a:t>
            </a:r>
            <a:r>
              <a:rPr lang="en-US" dirty="0"/>
              <a:t>Mixtures</a:t>
            </a:r>
          </a:p>
          <a:p>
            <a:r>
              <a:rPr lang="en-US" dirty="0" smtClean="0"/>
              <a:t>*RPM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27</TotalTime>
  <Words>117</Words>
  <Application>Microsoft Macintosh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Waveform</vt:lpstr>
      <vt:lpstr>Tools of the Trade </vt:lpstr>
      <vt:lpstr>Tools of the Trade</vt:lpstr>
      <vt:lpstr>Tools of the Trade</vt:lpstr>
    </vt:vector>
  </TitlesOfParts>
  <Company>Global Impact Stem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of the Trade </dc:title>
  <dc:creator>Rachel Sanders</dc:creator>
  <cp:lastModifiedBy>Jane Hunt</cp:lastModifiedBy>
  <cp:revision>6</cp:revision>
  <dcterms:created xsi:type="dcterms:W3CDTF">2014-03-07T19:06:39Z</dcterms:created>
  <dcterms:modified xsi:type="dcterms:W3CDTF">2014-05-27T18:22:25Z</dcterms:modified>
</cp:coreProperties>
</file>